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265" r:id="rId5"/>
  </p:sldIdLst>
  <p:sldSz cx="32399288" cy="431958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5">
          <p15:clr>
            <a:srgbClr val="A4A3A4"/>
          </p15:clr>
        </p15:guide>
        <p15:guide id="2" pos="1021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FF"/>
    <a:srgbClr val="0B2651"/>
    <a:srgbClr val="C93E4C"/>
    <a:srgbClr val="2E55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02" autoAdjust="0"/>
    <p:restoredTop sz="94694"/>
  </p:normalViewPr>
  <p:slideViewPr>
    <p:cSldViewPr snapToGrid="0">
      <p:cViewPr varScale="1">
        <p:scale>
          <a:sx n="18" d="100"/>
          <a:sy n="18" d="100"/>
        </p:scale>
        <p:origin x="3808" y="424"/>
      </p:cViewPr>
      <p:guideLst>
        <p:guide orient="horz" pos="13605"/>
        <p:guide pos="1021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CE4F-015E-6C4D-AE9F-5B6BC84E699F}" type="datetimeFigureOut">
              <a:t>01/06/2026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49FB9C-D899-024C-BAC4-BF0D72982544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1392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49FB9C-D899-024C-BAC4-BF0D72982544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6659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69328"/>
            <a:ext cx="27539395" cy="15038564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87837"/>
            <a:ext cx="24299466" cy="1042900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FE10-42EC-45B0-90C0-9C4320FA18F8}" type="datetimeFigureOut">
              <a:rPr lang="en-US" smtClean="0"/>
              <a:t>6/1/26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2C95B-A25C-4D71-A23D-BB1436E982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186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FE10-42EC-45B0-90C0-9C4320FA18F8}" type="datetimeFigureOut">
              <a:rPr lang="en-US" smtClean="0"/>
              <a:t>6/1/26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2C95B-A25C-4D71-A23D-BB1436E982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307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68984"/>
            <a:ext cx="27944386" cy="17968281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07252"/>
            <a:ext cx="27944386" cy="9449095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>
                    <a:tint val="82000"/>
                  </a:schemeClr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82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82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FE10-42EC-45B0-90C0-9C4320FA18F8}" type="datetimeFigureOut">
              <a:rPr lang="en-US" smtClean="0"/>
              <a:t>6/1/26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2C95B-A25C-4D71-A23D-BB1436E982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003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498902"/>
            <a:ext cx="13769697" cy="27407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498902"/>
            <a:ext cx="13769697" cy="27407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FE10-42EC-45B0-90C0-9C4320FA18F8}" type="datetimeFigureOut">
              <a:rPr lang="en-US" smtClean="0"/>
              <a:t>6/1/26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2C95B-A25C-4D71-A23D-BB1436E982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01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299790"/>
            <a:ext cx="27944386" cy="834920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88992"/>
            <a:ext cx="13706415" cy="5189501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78493"/>
            <a:ext cx="13706415" cy="232077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88992"/>
            <a:ext cx="13773917" cy="5189501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78493"/>
            <a:ext cx="13773917" cy="232077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FE10-42EC-45B0-90C0-9C4320FA18F8}" type="datetimeFigureOut">
              <a:rPr lang="en-US" smtClean="0"/>
              <a:t>6/1/26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2C95B-A25C-4D71-A23D-BB1436E982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680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FE10-42EC-45B0-90C0-9C4320FA18F8}" type="datetimeFigureOut">
              <a:rPr lang="en-US" smtClean="0"/>
              <a:t>6/1/26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2C95B-A25C-4D71-A23D-BB1436E982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054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FE10-42EC-45B0-90C0-9C4320FA18F8}" type="datetimeFigureOut">
              <a:rPr lang="en-US" smtClean="0"/>
              <a:t>6/1/26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2C95B-A25C-4D71-A23D-BB1436E982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915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79725"/>
            <a:ext cx="10449614" cy="10079038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19415"/>
            <a:ext cx="16402140" cy="30697069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58762"/>
            <a:ext cx="10449614" cy="24007711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FE10-42EC-45B0-90C0-9C4320FA18F8}" type="datetimeFigureOut">
              <a:rPr lang="en-US" smtClean="0"/>
              <a:t>6/1/26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2C95B-A25C-4D71-A23D-BB1436E982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625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79725"/>
            <a:ext cx="10449614" cy="10079038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19415"/>
            <a:ext cx="16402140" cy="30697069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58762"/>
            <a:ext cx="10449614" cy="24007711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FE10-42EC-45B0-90C0-9C4320FA18F8}" type="datetimeFigureOut">
              <a:rPr lang="en-US" smtClean="0"/>
              <a:t>6/1/26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2C95B-A25C-4D71-A23D-BB1436E982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532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FE10-42EC-45B0-90C0-9C4320FA18F8}" type="datetimeFigureOut">
              <a:rPr lang="en-US" smtClean="0"/>
              <a:t>6/1/26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2C95B-A25C-4D71-A23D-BB1436E982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7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299781"/>
            <a:ext cx="6986096" cy="3660650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299781"/>
            <a:ext cx="20553298" cy="366065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FE10-42EC-45B0-90C0-9C4320FA18F8}" type="datetimeFigureOut">
              <a:rPr lang="en-US" smtClean="0"/>
              <a:t>6/1/26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2C95B-A25C-4D71-A23D-BB1436E982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688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299790"/>
            <a:ext cx="27944386" cy="83492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498902"/>
            <a:ext cx="27944386" cy="274073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36186"/>
            <a:ext cx="7289840" cy="22997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2EFE10-42EC-45B0-90C0-9C4320FA18F8}" type="datetimeFigureOut">
              <a:rPr lang="en-US" smtClean="0"/>
              <a:t>6/1/26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36186"/>
            <a:ext cx="10934760" cy="22997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36186"/>
            <a:ext cx="7289840" cy="22997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A2C95B-A25C-4D71-A23D-BB1436E982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608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Agrupar 15">
            <a:extLst>
              <a:ext uri="{FF2B5EF4-FFF2-40B4-BE49-F238E27FC236}">
                <a16:creationId xmlns:a16="http://schemas.microsoft.com/office/drawing/2014/main" id="{D6465BEF-04B1-1A23-0FCF-2170E4AB84C7}"/>
              </a:ext>
            </a:extLst>
          </p:cNvPr>
          <p:cNvGrpSpPr/>
          <p:nvPr/>
        </p:nvGrpSpPr>
        <p:grpSpPr>
          <a:xfrm>
            <a:off x="16566078" y="11488597"/>
            <a:ext cx="14167262" cy="14463560"/>
            <a:chOff x="16566078" y="11488597"/>
            <a:chExt cx="14167262" cy="14463560"/>
          </a:xfrm>
        </p:grpSpPr>
        <p:sp>
          <p:nvSpPr>
            <p:cNvPr id="35" name="Retângulo 34">
              <a:extLst>
                <a:ext uri="{FF2B5EF4-FFF2-40B4-BE49-F238E27FC236}">
                  <a16:creationId xmlns:a16="http://schemas.microsoft.com/office/drawing/2014/main" id="{6429BEFB-1D37-1660-EFC0-D03376841A66}"/>
                </a:ext>
              </a:extLst>
            </p:cNvPr>
            <p:cNvSpPr/>
            <p:nvPr/>
          </p:nvSpPr>
          <p:spPr>
            <a:xfrm>
              <a:off x="16566078" y="12502857"/>
              <a:ext cx="14167262" cy="134493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Retângulo com Canto Arredondado do Mesmo Lado 9">
              <a:extLst>
                <a:ext uri="{FF2B5EF4-FFF2-40B4-BE49-F238E27FC236}">
                  <a16:creationId xmlns:a16="http://schemas.microsoft.com/office/drawing/2014/main" id="{D879E721-1498-2DB0-E8FA-1395AED99220}"/>
                </a:ext>
              </a:extLst>
            </p:cNvPr>
            <p:cNvSpPr/>
            <p:nvPr/>
          </p:nvSpPr>
          <p:spPr>
            <a:xfrm>
              <a:off x="16566078" y="11488597"/>
              <a:ext cx="14167262" cy="1343465"/>
            </a:xfrm>
            <a:prstGeom prst="round2Same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F9F718C3-434B-E857-B9B5-FE9FBCAFA963}"/>
              </a:ext>
            </a:extLst>
          </p:cNvPr>
          <p:cNvGrpSpPr/>
          <p:nvPr/>
        </p:nvGrpSpPr>
        <p:grpSpPr>
          <a:xfrm>
            <a:off x="1665948" y="22971068"/>
            <a:ext cx="14167262" cy="18677069"/>
            <a:chOff x="1665948" y="22971068"/>
            <a:chExt cx="14167262" cy="18677069"/>
          </a:xfrm>
        </p:grpSpPr>
        <p:sp>
          <p:nvSpPr>
            <p:cNvPr id="33" name="Retângulo 32">
              <a:extLst>
                <a:ext uri="{FF2B5EF4-FFF2-40B4-BE49-F238E27FC236}">
                  <a16:creationId xmlns:a16="http://schemas.microsoft.com/office/drawing/2014/main" id="{3B58D8B0-FDD7-9A38-A286-9C407CA01CC6}"/>
                </a:ext>
              </a:extLst>
            </p:cNvPr>
            <p:cNvSpPr/>
            <p:nvPr/>
          </p:nvSpPr>
          <p:spPr>
            <a:xfrm>
              <a:off x="1665948" y="23440918"/>
              <a:ext cx="14167262" cy="1820721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Retângulo com Canto Arredondado do Mesmo Lado 17">
              <a:extLst>
                <a:ext uri="{FF2B5EF4-FFF2-40B4-BE49-F238E27FC236}">
                  <a16:creationId xmlns:a16="http://schemas.microsoft.com/office/drawing/2014/main" id="{28C23141-934C-1DF5-AC0D-62C81D3A4AFA}"/>
                </a:ext>
              </a:extLst>
            </p:cNvPr>
            <p:cNvSpPr/>
            <p:nvPr/>
          </p:nvSpPr>
          <p:spPr>
            <a:xfrm>
              <a:off x="1665948" y="22971068"/>
              <a:ext cx="14167262" cy="1343465"/>
            </a:xfrm>
            <a:prstGeom prst="round2Same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3885FFD7-42BC-A0E9-809B-0BDE701DE19E}"/>
              </a:ext>
            </a:extLst>
          </p:cNvPr>
          <p:cNvGrpSpPr/>
          <p:nvPr/>
        </p:nvGrpSpPr>
        <p:grpSpPr>
          <a:xfrm>
            <a:off x="1665948" y="11488596"/>
            <a:ext cx="14167262" cy="10799904"/>
            <a:chOff x="1665948" y="11488596"/>
            <a:chExt cx="14167262" cy="10799904"/>
          </a:xfrm>
        </p:grpSpPr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6C50A6F0-7D62-3FD6-A37B-41D912219956}"/>
                </a:ext>
              </a:extLst>
            </p:cNvPr>
            <p:cNvSpPr/>
            <p:nvPr/>
          </p:nvSpPr>
          <p:spPr>
            <a:xfrm>
              <a:off x="1665948" y="12306300"/>
              <a:ext cx="14167262" cy="9982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" name="Retângulo com Canto Arredondado do Mesmo Lado 16">
              <a:extLst>
                <a:ext uri="{FF2B5EF4-FFF2-40B4-BE49-F238E27FC236}">
                  <a16:creationId xmlns:a16="http://schemas.microsoft.com/office/drawing/2014/main" id="{94854179-67B9-266F-E76C-E62496A68232}"/>
                </a:ext>
              </a:extLst>
            </p:cNvPr>
            <p:cNvSpPr/>
            <p:nvPr/>
          </p:nvSpPr>
          <p:spPr>
            <a:xfrm>
              <a:off x="1665948" y="11488596"/>
              <a:ext cx="14167262" cy="1343465"/>
            </a:xfrm>
            <a:prstGeom prst="round2Same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39" name="Agrupar 38">
            <a:extLst>
              <a:ext uri="{FF2B5EF4-FFF2-40B4-BE49-F238E27FC236}">
                <a16:creationId xmlns:a16="http://schemas.microsoft.com/office/drawing/2014/main" id="{F0AC7D45-15C0-08EF-1455-A5325D5DF54D}"/>
              </a:ext>
            </a:extLst>
          </p:cNvPr>
          <p:cNvGrpSpPr/>
          <p:nvPr/>
        </p:nvGrpSpPr>
        <p:grpSpPr>
          <a:xfrm>
            <a:off x="16566078" y="26568367"/>
            <a:ext cx="14167262" cy="8255033"/>
            <a:chOff x="16566078" y="26568367"/>
            <a:chExt cx="14167262" cy="8255033"/>
          </a:xfrm>
        </p:grpSpPr>
        <p:sp>
          <p:nvSpPr>
            <p:cNvPr id="32" name="Retângulo 31">
              <a:extLst>
                <a:ext uri="{FF2B5EF4-FFF2-40B4-BE49-F238E27FC236}">
                  <a16:creationId xmlns:a16="http://schemas.microsoft.com/office/drawing/2014/main" id="{F007514F-D5F4-2A61-0DDC-5184F5908546}"/>
                </a:ext>
              </a:extLst>
            </p:cNvPr>
            <p:cNvSpPr/>
            <p:nvPr/>
          </p:nvSpPr>
          <p:spPr>
            <a:xfrm>
              <a:off x="16566078" y="27089100"/>
              <a:ext cx="14129162" cy="77343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" name="Retângulo com Canto Arredondado do Mesmo Lado 20">
              <a:extLst>
                <a:ext uri="{FF2B5EF4-FFF2-40B4-BE49-F238E27FC236}">
                  <a16:creationId xmlns:a16="http://schemas.microsoft.com/office/drawing/2014/main" id="{73B03221-2392-FD2B-BB73-7002BC413F21}"/>
                </a:ext>
              </a:extLst>
            </p:cNvPr>
            <p:cNvSpPr/>
            <p:nvPr/>
          </p:nvSpPr>
          <p:spPr>
            <a:xfrm>
              <a:off x="16566078" y="26568367"/>
              <a:ext cx="14167262" cy="1343465"/>
            </a:xfrm>
            <a:prstGeom prst="round2Same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41" name="Agrupar 40">
            <a:extLst>
              <a:ext uri="{FF2B5EF4-FFF2-40B4-BE49-F238E27FC236}">
                <a16:creationId xmlns:a16="http://schemas.microsoft.com/office/drawing/2014/main" id="{D0F88F7C-3742-65A1-5BE4-6217D5197022}"/>
              </a:ext>
            </a:extLst>
          </p:cNvPr>
          <p:cNvGrpSpPr/>
          <p:nvPr/>
        </p:nvGrpSpPr>
        <p:grpSpPr>
          <a:xfrm>
            <a:off x="16566078" y="35603510"/>
            <a:ext cx="14167262" cy="6044627"/>
            <a:chOff x="16566078" y="35603510"/>
            <a:chExt cx="14167262" cy="6044627"/>
          </a:xfrm>
        </p:grpSpPr>
        <p:sp>
          <p:nvSpPr>
            <p:cNvPr id="36" name="Retângulo 35">
              <a:extLst>
                <a:ext uri="{FF2B5EF4-FFF2-40B4-BE49-F238E27FC236}">
                  <a16:creationId xmlns:a16="http://schemas.microsoft.com/office/drawing/2014/main" id="{17DA4F51-55B4-3FA0-A64A-E628E4564006}"/>
                </a:ext>
              </a:extLst>
            </p:cNvPr>
            <p:cNvSpPr/>
            <p:nvPr/>
          </p:nvSpPr>
          <p:spPr>
            <a:xfrm>
              <a:off x="16566078" y="36499800"/>
              <a:ext cx="14129162" cy="514833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" name="Retângulo com Canto Arredondado do Mesmo Lado 22">
              <a:extLst>
                <a:ext uri="{FF2B5EF4-FFF2-40B4-BE49-F238E27FC236}">
                  <a16:creationId xmlns:a16="http://schemas.microsoft.com/office/drawing/2014/main" id="{909ED59A-FDB7-B097-348F-0D1CE7797E9C}"/>
                </a:ext>
              </a:extLst>
            </p:cNvPr>
            <p:cNvSpPr/>
            <p:nvPr/>
          </p:nvSpPr>
          <p:spPr>
            <a:xfrm>
              <a:off x="16566078" y="35603510"/>
              <a:ext cx="14167262" cy="1343465"/>
            </a:xfrm>
            <a:prstGeom prst="round2Same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6" name="TextBox 18">
            <a:extLst>
              <a:ext uri="{FF2B5EF4-FFF2-40B4-BE49-F238E27FC236}">
                <a16:creationId xmlns:a16="http://schemas.microsoft.com/office/drawing/2014/main" id="{A1E95978-07CD-1671-3224-C83A3ED4EC84}"/>
              </a:ext>
            </a:extLst>
          </p:cNvPr>
          <p:cNvSpPr txBox="1"/>
          <p:nvPr/>
        </p:nvSpPr>
        <p:spPr>
          <a:xfrm>
            <a:off x="18061520" y="26732267"/>
            <a:ext cx="111763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Arial 80"/>
              </a:rPr>
              <a:t>CONCLUSÃO</a:t>
            </a:r>
          </a:p>
        </p:txBody>
      </p:sp>
      <p:sp>
        <p:nvSpPr>
          <p:cNvPr id="24" name="TextBox 18">
            <a:extLst>
              <a:ext uri="{FF2B5EF4-FFF2-40B4-BE49-F238E27FC236}">
                <a16:creationId xmlns:a16="http://schemas.microsoft.com/office/drawing/2014/main" id="{3F8D4815-9652-24E0-8493-A918FBFF74EC}"/>
              </a:ext>
            </a:extLst>
          </p:cNvPr>
          <p:cNvSpPr txBox="1"/>
          <p:nvPr/>
        </p:nvSpPr>
        <p:spPr>
          <a:xfrm>
            <a:off x="3161394" y="11652496"/>
            <a:ext cx="111763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Arial 80"/>
              </a:rPr>
              <a:t>INTRODUÇÃO / OBJETIVOS</a:t>
            </a:r>
          </a:p>
        </p:txBody>
      </p:sp>
      <p:sp>
        <p:nvSpPr>
          <p:cNvPr id="25" name="TextBox 18">
            <a:extLst>
              <a:ext uri="{FF2B5EF4-FFF2-40B4-BE49-F238E27FC236}">
                <a16:creationId xmlns:a16="http://schemas.microsoft.com/office/drawing/2014/main" id="{30C97C85-0A88-C312-4EA6-F16FA3633067}"/>
              </a:ext>
            </a:extLst>
          </p:cNvPr>
          <p:cNvSpPr txBox="1"/>
          <p:nvPr/>
        </p:nvSpPr>
        <p:spPr>
          <a:xfrm>
            <a:off x="18061520" y="11673152"/>
            <a:ext cx="111763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Arial 80"/>
              </a:rPr>
              <a:t>RESULTADOS E DISCUSSÃO</a:t>
            </a:r>
          </a:p>
        </p:txBody>
      </p:sp>
      <p:sp>
        <p:nvSpPr>
          <p:cNvPr id="28" name="TextBox 18">
            <a:extLst>
              <a:ext uri="{FF2B5EF4-FFF2-40B4-BE49-F238E27FC236}">
                <a16:creationId xmlns:a16="http://schemas.microsoft.com/office/drawing/2014/main" id="{9F2BAE71-D571-A1E7-544A-834699CE2847}"/>
              </a:ext>
            </a:extLst>
          </p:cNvPr>
          <p:cNvSpPr txBox="1"/>
          <p:nvPr/>
        </p:nvSpPr>
        <p:spPr>
          <a:xfrm>
            <a:off x="3147696" y="23118559"/>
            <a:ext cx="111763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Arial 80"/>
              </a:rPr>
              <a:t>METERIAL E MÉTODOS</a:t>
            </a:r>
          </a:p>
        </p:txBody>
      </p:sp>
      <p:sp>
        <p:nvSpPr>
          <p:cNvPr id="29" name="TextBox 18">
            <a:extLst>
              <a:ext uri="{FF2B5EF4-FFF2-40B4-BE49-F238E27FC236}">
                <a16:creationId xmlns:a16="http://schemas.microsoft.com/office/drawing/2014/main" id="{08749E15-072A-2C4F-F36F-7A7CEC20D905}"/>
              </a:ext>
            </a:extLst>
          </p:cNvPr>
          <p:cNvSpPr txBox="1"/>
          <p:nvPr/>
        </p:nvSpPr>
        <p:spPr>
          <a:xfrm>
            <a:off x="18061521" y="35767410"/>
            <a:ext cx="111763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Arial 80"/>
              </a:rPr>
              <a:t>AGRADECIMENTOS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A3122535-3051-7FA0-66B9-BDEAADCAA6C1}"/>
              </a:ext>
            </a:extLst>
          </p:cNvPr>
          <p:cNvSpPr txBox="1"/>
          <p:nvPr/>
        </p:nvSpPr>
        <p:spPr>
          <a:xfrm>
            <a:off x="9210795" y="8129013"/>
            <a:ext cx="1431396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dirty="0"/>
              <a:t>TÍTULO </a:t>
            </a:r>
          </a:p>
          <a:p>
            <a:pPr algn="ctr"/>
            <a:r>
              <a:rPr lang="pt-BR" sz="6000" b="1" dirty="0"/>
              <a:t>autores</a:t>
            </a:r>
          </a:p>
        </p:txBody>
      </p:sp>
    </p:spTree>
    <p:extLst>
      <p:ext uri="{BB962C8B-B14F-4D97-AF65-F5344CB8AC3E}">
        <p14:creationId xmlns:p14="http://schemas.microsoft.com/office/powerpoint/2010/main" val="37638226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596B56AB0D5C940A86B341F343D468B" ma:contentTypeVersion="4" ma:contentTypeDescription="Crie um novo documento." ma:contentTypeScope="" ma:versionID="e4e32aee2cdc3ec1a2b1d774b98af0a2">
  <xsd:schema xmlns:xsd="http://www.w3.org/2001/XMLSchema" xmlns:xs="http://www.w3.org/2001/XMLSchema" xmlns:p="http://schemas.microsoft.com/office/2006/metadata/properties" xmlns:ns3="a0e030e8-7d81-4e34-893c-99fbf43858ba" targetNamespace="http://schemas.microsoft.com/office/2006/metadata/properties" ma:root="true" ma:fieldsID="b8c6bad8674e5b3370a0fd7ce3817da8" ns3:_="">
    <xsd:import namespace="a0e030e8-7d81-4e34-893c-99fbf43858b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e030e8-7d81-4e34-893c-99fbf43858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7AD767E-2FFA-4D80-888F-D1A19A0BBF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0e030e8-7d81-4e34-893c-99fbf43858b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ED5074F-8D65-49A0-B54B-3CA62BA8FA75}">
  <ds:schemaRefs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a0e030e8-7d81-4e34-893c-99fbf43858ba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0620E76-02B3-48F9-9D6C-0277D356740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481</TotalTime>
  <Words>14</Words>
  <Application>Microsoft Macintosh PowerPoint</Application>
  <PresentationFormat>Personalizar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Arial 80</vt:lpstr>
      <vt:lpstr>Calibri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Eugenio Oliveira</dc:creator>
  <cp:lastModifiedBy>Microsoft Office User</cp:lastModifiedBy>
  <cp:revision>23</cp:revision>
  <dcterms:created xsi:type="dcterms:W3CDTF">2024-08-03T15:41:01Z</dcterms:created>
  <dcterms:modified xsi:type="dcterms:W3CDTF">2026-06-01T19:27:57Z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0x0101006596B56AB0D5C940A86B341F343D468B</vt:lpwstr>
  </property>
</Properties>
</file>